
<file path=[Content_Types].xml><?xml version="1.0" encoding="utf-8"?>
<Types xmlns="http://schemas.openxmlformats.org/package/2006/content-types"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2" r:id="rId1"/>
  </p:sldMasterIdLst>
  <p:sldIdLst>
    <p:sldId id="269" r:id="rId2"/>
    <p:sldId id="268" r:id="rId3"/>
    <p:sldId id="270" r:id="rId4"/>
    <p:sldId id="271" r:id="rId5"/>
    <p:sldId id="277" r:id="rId6"/>
    <p:sldId id="273" r:id="rId7"/>
    <p:sldId id="278" r:id="rId8"/>
    <p:sldId id="274" r:id="rId9"/>
    <p:sldId id="275" r:id="rId10"/>
    <p:sldId id="27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8601" autoAdjust="0"/>
    <p:restoredTop sz="94660"/>
  </p:normalViewPr>
  <p:slideViewPr>
    <p:cSldViewPr snapToGrid="0">
      <p:cViewPr varScale="1">
        <p:scale>
          <a:sx n="99" d="100"/>
          <a:sy n="99" d="100"/>
        </p:scale>
        <p:origin x="200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4a>
</file>

<file path=ppt/media/media11.m4a>
</file>

<file path=ppt/media/media12.m4a>
</file>

<file path=ppt/media/media2.m4a>
</file>

<file path=ppt/media/media3.mp4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615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412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21169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889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870951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3170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1038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33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325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349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276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272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935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416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117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210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894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  <p:sldLayoutId id="2147483795" r:id="rId13"/>
    <p:sldLayoutId id="2147483796" r:id="rId14"/>
    <p:sldLayoutId id="2147483797" r:id="rId15"/>
    <p:sldLayoutId id="214748379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2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4.m4a"/><Relationship Id="rId5" Type="http://schemas.microsoft.com/office/2007/relationships/media" Target="../media/media4.m4a"/><Relationship Id="rId10" Type="http://schemas.openxmlformats.org/officeDocument/2006/relationships/image" Target="../media/image2.png"/><Relationship Id="rId4" Type="http://schemas.openxmlformats.org/officeDocument/2006/relationships/video" Target="../media/media3.mp4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8.m4a"/><Relationship Id="rId7" Type="http://schemas.openxmlformats.org/officeDocument/2006/relationships/image" Target="../media/image10.png"/><Relationship Id="rId2" Type="http://schemas.microsoft.com/office/2007/relationships/media" Target="../media/media8.m4a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0.m4a"/><Relationship Id="rId7" Type="http://schemas.openxmlformats.org/officeDocument/2006/relationships/image" Target="../media/image13.png"/><Relationship Id="rId2" Type="http://schemas.microsoft.com/office/2007/relationships/media" Target="../media/media10.m4a"/><Relationship Id="rId1" Type="http://schemas.openxmlformats.org/officeDocument/2006/relationships/tags" Target="../tags/tag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7" Type="http://schemas.openxmlformats.org/officeDocument/2006/relationships/image" Target="../media/image2.png"/><Relationship Id="rId2" Type="http://schemas.microsoft.com/office/2007/relationships/media" Target="../media/media11.m4a"/><Relationship Id="rId1" Type="http://schemas.openxmlformats.org/officeDocument/2006/relationships/tags" Target="../tags/tag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laneOverhead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2EC11AF-A5BB-9640-9EE1-961A58B79F5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832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71"/>
    </mc:Choice>
    <mc:Fallback>
      <p:transition spd="slow" advTm="9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393" objId="4"/>
        <p14:stopEvt time="9197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3381" y="2052637"/>
            <a:ext cx="5495925" cy="275272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61FCF77-799F-0C4C-92F3-E73B89248F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07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80"/>
    </mc:Choice>
    <mc:Fallback>
      <p:transition spd="slow" advTm="109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17273" y="1049482"/>
            <a:ext cx="5299364" cy="90400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8" name="Rectangle 7"/>
          <p:cNvSpPr/>
          <p:nvPr/>
        </p:nvSpPr>
        <p:spPr>
          <a:xfrm>
            <a:off x="1062990" y="2171700"/>
            <a:ext cx="9384030" cy="3783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Air travel is much safer compared to road travel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Passengers choosing air travel are going up year by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No drop is expected in ticket sales due to safety reasons</a:t>
            </a:r>
          </a:p>
        </p:txBody>
      </p:sp>
      <p:pic>
        <p:nvPicPr>
          <p:cNvPr id="2" name="PlaneOverhead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G_3416_Trim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laneOverhead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G_3416_Trim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75CA0EB6-C688-C04F-B3C0-B6078E659B3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870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974"/>
    </mc:Choice>
    <mc:Fallback>
      <p:transition spd="slow" advTm="7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081" objId="7"/>
        <p14:stopEvt time="6808" objId="7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3982" y="2509404"/>
            <a:ext cx="8305800" cy="19431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6B93E92-7B55-1740-ABEB-E6E776F82BC9}"/>
              </a:ext>
            </a:extLst>
          </p:cNvPr>
          <p:cNvSpPr txBox="1"/>
          <p:nvPr/>
        </p:nvSpPr>
        <p:spPr>
          <a:xfrm>
            <a:off x="3001617" y="5009322"/>
            <a:ext cx="464903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Sources:</a:t>
            </a:r>
          </a:p>
          <a:p>
            <a:r>
              <a:rPr lang="en-US" dirty="0"/>
              <a:t>  Federal Aviation Administration</a:t>
            </a:r>
          </a:p>
          <a:p>
            <a:r>
              <a:rPr lang="en-US" dirty="0"/>
              <a:t>  National Highway Traffic Administration</a:t>
            </a:r>
          </a:p>
          <a:p>
            <a:r>
              <a:rPr lang="en-US" dirty="0"/>
              <a:t>  Aviation Safety Network</a:t>
            </a:r>
          </a:p>
          <a:p>
            <a:r>
              <a:rPr lang="en-US" dirty="0"/>
              <a:t>  World bank Passenger Data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271C33F-C890-6747-808A-102B0B4DF6B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53948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98"/>
    </mc:Choice>
    <mc:Fallback>
      <p:transition spd="slow" advTm="44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2436" y="1205345"/>
            <a:ext cx="10282102" cy="426027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B7FAE0B-BF21-0841-8353-ED17DD5433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65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77"/>
    </mc:Choice>
    <mc:Fallback>
      <p:transition spd="slow" advTm="283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7093" y="810438"/>
            <a:ext cx="4820984" cy="43191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3768" y="810438"/>
            <a:ext cx="3743325" cy="4319124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894C79A-6D15-4A49-B462-2EF875DBEE5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383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832"/>
    </mc:Choice>
    <mc:Fallback>
      <p:transition spd="slow" advTm="288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3250" y="1425718"/>
            <a:ext cx="6207702" cy="495874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0952" y="2418972"/>
            <a:ext cx="2028825" cy="297223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71675" y="3057364"/>
            <a:ext cx="1171575" cy="169545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F0BF615-512D-9545-8D06-34FE43EA042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47493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383"/>
    </mc:Choice>
    <mc:Fallback>
      <p:transition spd="slow" advTm="493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385106" y="2972456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Air Travel is Safer Compared to Road Travel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F086A9F-C96A-C84E-9EFF-EB4A0A2480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6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43"/>
    </mc:Choice>
    <mc:Fallback>
      <p:transition spd="slow" advTm="109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8627" y="1459056"/>
            <a:ext cx="5696131" cy="426633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7455" y="2112385"/>
            <a:ext cx="2219325" cy="31527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6483" y="1036060"/>
            <a:ext cx="933450" cy="1076325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0470C9C-946D-A64F-A269-1AF25144511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9308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272"/>
    </mc:Choice>
    <mc:Fallback>
      <p:transition spd="slow" advTm="23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0234" y="2514600"/>
            <a:ext cx="6182428" cy="37926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0234" y="628650"/>
            <a:ext cx="4591050" cy="188595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43F9759-3A52-FC40-835E-8EFF3E4D1C2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6632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305"/>
    </mc:Choice>
    <mc:Fallback>
      <p:transition spd="slow" advTm="21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7|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6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6"/>
</p:tagLst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3441</TotalTime>
  <Words>59</Words>
  <Application>Microsoft Macintosh PowerPoint</Application>
  <PresentationFormat>Widescreen</PresentationFormat>
  <Paragraphs>12</Paragraphs>
  <Slides>10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Verdana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Supernova</dc:creator>
  <cp:lastModifiedBy>Yalamanchili, Urmila</cp:lastModifiedBy>
  <cp:revision>58</cp:revision>
  <dcterms:created xsi:type="dcterms:W3CDTF">2020-04-18T23:48:34Z</dcterms:created>
  <dcterms:modified xsi:type="dcterms:W3CDTF">2020-05-30T19:41:45Z</dcterms:modified>
</cp:coreProperties>
</file>